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5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1AEED54-623D-41B9-8B28-97E4F17AAEF2}" type="datetimeFigureOut">
              <a:rPr lang="en-GB" smtClean="0"/>
              <a:t>07/04/2014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466314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AEED54-623D-41B9-8B28-97E4F17AAEF2}" type="datetimeFigureOut">
              <a:rPr lang="en-GB" smtClean="0"/>
              <a:t>07/04/2014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4005477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AEED54-623D-41B9-8B28-97E4F17AAEF2}" type="datetimeFigureOut">
              <a:rPr lang="en-GB" smtClean="0"/>
              <a:t>07/04/2014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225698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AEED54-623D-41B9-8B28-97E4F17AAEF2}" type="datetimeFigureOut">
              <a:rPr lang="en-GB" smtClean="0"/>
              <a:t>07/04/2014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46511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AEED54-623D-41B9-8B28-97E4F17AAEF2}" type="datetimeFigureOut">
              <a:rPr lang="en-GB" smtClean="0"/>
              <a:t>07/04/2014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4284177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AEED54-623D-41B9-8B28-97E4F17AAEF2}" type="datetimeFigureOut">
              <a:rPr lang="en-GB" smtClean="0"/>
              <a:t>07/04/2014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210349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1AEED54-623D-41B9-8B28-97E4F17AAEF2}" type="datetimeFigureOut">
              <a:rPr lang="en-GB" smtClean="0"/>
              <a:t>07/04/2014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268943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1AEED54-623D-41B9-8B28-97E4F17AAEF2}" type="datetimeFigureOut">
              <a:rPr lang="en-GB" smtClean="0"/>
              <a:t>07/04/2014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179489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EED54-623D-41B9-8B28-97E4F17AAEF2}" type="datetimeFigureOut">
              <a:rPr lang="en-GB" smtClean="0"/>
              <a:t>07/04/2014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348614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AEED54-623D-41B9-8B28-97E4F17AAEF2}" type="datetimeFigureOut">
              <a:rPr lang="en-GB" smtClean="0"/>
              <a:t>07/04/2014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165737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AEED54-623D-41B9-8B28-97E4F17AAEF2}" type="datetimeFigureOut">
              <a:rPr lang="en-GB" smtClean="0"/>
              <a:t>07/04/2014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22F72F-45B8-42AC-A1FC-EB4B41199A77}" type="slidenum">
              <a:rPr lang="en-GB" smtClean="0"/>
              <a:t>‹N°›</a:t>
            </a:fld>
            <a:endParaRPr lang="en-GB"/>
          </a:p>
        </p:txBody>
      </p:sp>
    </p:spTree>
    <p:extLst>
      <p:ext uri="{BB962C8B-B14F-4D97-AF65-F5344CB8AC3E}">
        <p14:creationId xmlns:p14="http://schemas.microsoft.com/office/powerpoint/2010/main" val="350300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EED54-623D-41B9-8B28-97E4F17AAEF2}" type="datetimeFigureOut">
              <a:rPr lang="en-GB" smtClean="0"/>
              <a:t>07/04/2014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2F72F-45B8-42AC-A1FC-EB4B41199A77}" type="slidenum">
              <a:rPr lang="en-GB" smtClean="0"/>
              <a:t>‹N°›</a:t>
            </a:fld>
            <a:endParaRPr lang="en-GB"/>
          </a:p>
        </p:txBody>
      </p:sp>
    </p:spTree>
    <p:extLst>
      <p:ext uri="{BB962C8B-B14F-4D97-AF65-F5344CB8AC3E}">
        <p14:creationId xmlns:p14="http://schemas.microsoft.com/office/powerpoint/2010/main" val="2653891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4048" y="532730"/>
            <a:ext cx="1512168" cy="461665"/>
          </a:xfrm>
          <a:prstGeom prst="rect">
            <a:avLst/>
          </a:prstGeom>
          <a:noFill/>
        </p:spPr>
        <p:txBody>
          <a:bodyPr wrap="square" rtlCol="0">
            <a:spAutoFit/>
          </a:bodyPr>
          <a:lstStyle/>
          <a:p>
            <a:r>
              <a:rPr lang="fr-BE" sz="2400" dirty="0" err="1" smtClean="0">
                <a:solidFill>
                  <a:srgbClr val="7030A0"/>
                </a:solidFill>
              </a:rPr>
              <a:t>Welcome</a:t>
            </a:r>
            <a:endParaRPr lang="en-GB" sz="2400" dirty="0">
              <a:solidFill>
                <a:srgbClr val="7030A0"/>
              </a:solidFill>
            </a:endParaRPr>
          </a:p>
        </p:txBody>
      </p:sp>
      <p:sp>
        <p:nvSpPr>
          <p:cNvPr id="7" name="Text Box 4"/>
          <p:cNvSpPr txBox="1">
            <a:spLocks noChangeArrowheads="1"/>
          </p:cNvSpPr>
          <p:nvPr/>
        </p:nvSpPr>
        <p:spPr bwMode="auto">
          <a:xfrm>
            <a:off x="4211960" y="163482"/>
            <a:ext cx="32400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FR" b="1" i="1" u="sng" dirty="0">
                <a:solidFill>
                  <a:srgbClr val="9900CC"/>
                </a:solidFill>
              </a:rPr>
              <a:t>Bruxelles, </a:t>
            </a:r>
            <a:r>
              <a:rPr lang="fr-FR" b="1" i="1" u="sng" dirty="0" smtClean="0">
                <a:solidFill>
                  <a:srgbClr val="9900CC"/>
                </a:solidFill>
              </a:rPr>
              <a:t>10 </a:t>
            </a:r>
            <a:r>
              <a:rPr lang="fr-FR" b="1" i="1" u="sng" dirty="0">
                <a:solidFill>
                  <a:srgbClr val="9900CC"/>
                </a:solidFill>
              </a:rPr>
              <a:t>&amp; </a:t>
            </a:r>
            <a:r>
              <a:rPr lang="fr-FR" b="1" i="1" u="sng" dirty="0" smtClean="0">
                <a:solidFill>
                  <a:srgbClr val="9900CC"/>
                </a:solidFill>
              </a:rPr>
              <a:t>11 avril 2014</a:t>
            </a:r>
            <a:endParaRPr lang="fr-FR" b="1" i="1" u="sng" dirty="0">
              <a:solidFill>
                <a:srgbClr val="9900CC"/>
              </a:solidFill>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159573"/>
            <a:ext cx="2053980" cy="555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11735" y="1098708"/>
            <a:ext cx="5400600" cy="5355312"/>
          </a:xfrm>
          <a:prstGeom prst="rect">
            <a:avLst/>
          </a:prstGeom>
          <a:noFill/>
        </p:spPr>
        <p:txBody>
          <a:bodyPr wrap="square" rtlCol="0">
            <a:spAutoFit/>
          </a:bodyPr>
          <a:lstStyle/>
          <a:p>
            <a:pPr algn="just"/>
            <a:r>
              <a:rPr lang="fr-BE" sz="1200" dirty="0" smtClean="0"/>
              <a:t>Mars 2012, les étudiants de cette promotion sont venus passer deux jours à Bruxelles, à l’occasion d’un dîner avec des anciens résidant en Belgique. L’idée a fait son chemin… Profitant de mon expatriation, j’ai sollicité le maroquinier Delvaux, un des fleurons de l’industrie du luxe belge (et même membre du Comité Colbert en France) et le grand chocolatier Pierre </a:t>
            </a:r>
            <a:r>
              <a:rPr lang="fr-BE" sz="1200" dirty="0" err="1" smtClean="0"/>
              <a:t>Marcolini</a:t>
            </a:r>
            <a:r>
              <a:rPr lang="fr-BE" sz="1200" dirty="0" smtClean="0"/>
              <a:t>, pour recevoir les étudiants de la promotion 2013, en juin.</a:t>
            </a:r>
          </a:p>
          <a:p>
            <a:pPr algn="just"/>
            <a:r>
              <a:rPr lang="fr-BE" sz="1200" dirty="0" smtClean="0"/>
              <a:t>Réussite de ces deux jours, des visites et réunions très intéressantes, des échanges très enrichissants avec des professionnels passionnés et des responsables de ces entreprises; et même une étudiante en stage chez </a:t>
            </a:r>
            <a:r>
              <a:rPr lang="fr-BE" sz="1200" dirty="0"/>
              <a:t>D</a:t>
            </a:r>
            <a:r>
              <a:rPr lang="fr-BE" sz="1200" dirty="0" smtClean="0"/>
              <a:t>elvaux au département Développement International, dès la fin de l’été.</a:t>
            </a:r>
          </a:p>
          <a:p>
            <a:pPr algn="just"/>
            <a:r>
              <a:rPr lang="fr-BE" sz="1200" dirty="0" smtClean="0"/>
              <a:t>2014… On continue ! Le CEO de Delvaux, Marco Probst, propose d’accueillir à nouveau la future promotion, c’est-à-dire vous !</a:t>
            </a:r>
          </a:p>
          <a:p>
            <a:pPr algn="just"/>
            <a:r>
              <a:rPr lang="fr-BE" sz="1200" dirty="0" smtClean="0"/>
              <a:t>Et pour diversifier les contacts en Belgique, j’ai demandé à Maxime </a:t>
            </a:r>
            <a:r>
              <a:rPr lang="fr-BE" sz="1200" dirty="0" err="1" smtClean="0"/>
              <a:t>Leysen</a:t>
            </a:r>
            <a:r>
              <a:rPr lang="fr-BE" sz="1200" dirty="0" smtClean="0"/>
              <a:t>, 6</a:t>
            </a:r>
            <a:r>
              <a:rPr lang="fr-BE" sz="1200" baseline="30000" dirty="0" smtClean="0"/>
              <a:t>ème</a:t>
            </a:r>
            <a:r>
              <a:rPr lang="fr-BE" sz="1200" dirty="0" smtClean="0"/>
              <a:t> génération de la Maison de Haute Joaillerie du même nom, de vous recevoir. Il a accueilli également très favorablement cette demande. La dynamique étant lancée, Luc </a:t>
            </a:r>
            <a:r>
              <a:rPr lang="fr-BE" sz="1200" dirty="0" err="1" smtClean="0"/>
              <a:t>Bagur</a:t>
            </a:r>
            <a:r>
              <a:rPr lang="fr-BE" sz="1200" dirty="0" smtClean="0"/>
              <a:t>, promo 1989 et chef d’unité à la Commission Européenne, est de son côté intervenu auprès de </a:t>
            </a:r>
            <a:r>
              <a:rPr lang="fr-FR" sz="1200" dirty="0"/>
              <a:t>M. Jean-François </a:t>
            </a:r>
            <a:r>
              <a:rPr lang="fr-FR" sz="1200" dirty="0" err="1"/>
              <a:t>Aguinaga</a:t>
            </a:r>
            <a:r>
              <a:rPr lang="fr-FR" sz="1200" dirty="0"/>
              <a:t>, chef de l’unité « Textiles, Mode, Design et Industries Créatives », Direction Générale des Entreprises et de </a:t>
            </a:r>
            <a:r>
              <a:rPr lang="fr-FR" sz="1200" dirty="0" smtClean="0"/>
              <a:t>l’Industrie, à la Commission, pour vous recevoir.</a:t>
            </a:r>
          </a:p>
          <a:p>
            <a:pPr algn="just"/>
            <a:r>
              <a:rPr lang="fr-FR" sz="1200" dirty="0" smtClean="0"/>
              <a:t>Deux journées qui s’annoncent riches en rencontres, et bien au-delà de visites standards d’entreprises, vous allez vivre un vrai échange entre </a:t>
            </a:r>
            <a:r>
              <a:rPr lang="fr-BE" sz="1200" dirty="0" smtClean="0"/>
              <a:t>professionnels et futurs professionnels que vous êtes. J’espère donc que vos questions seront nombreuses lors de ces rencontres !</a:t>
            </a:r>
          </a:p>
          <a:p>
            <a:pPr algn="just"/>
            <a:r>
              <a:rPr lang="fr-BE" sz="1200" dirty="0" smtClean="0"/>
              <a:t>Je me réjouis de vous retrouver prochainement à Bruxelles !</a:t>
            </a:r>
          </a:p>
          <a:p>
            <a:pPr algn="just"/>
            <a:endParaRPr lang="fr-BE" sz="1200" dirty="0"/>
          </a:p>
          <a:p>
            <a:pPr algn="just"/>
            <a:r>
              <a:rPr lang="fr-BE" sz="1200" dirty="0" smtClean="0"/>
              <a:t>Florence CLAVIER</a:t>
            </a:r>
          </a:p>
          <a:p>
            <a:pPr algn="just"/>
            <a:r>
              <a:rPr lang="fr-BE" sz="900" i="1" dirty="0" smtClean="0"/>
              <a:t>Promotion 1994 de l’ESLSCA</a:t>
            </a:r>
          </a:p>
          <a:p>
            <a:pPr algn="just"/>
            <a:r>
              <a:rPr lang="fr-BE" sz="900" i="1" dirty="0" smtClean="0"/>
              <a:t>Responsable de standards de BNP Paribas et des Filiales</a:t>
            </a:r>
            <a:endParaRPr lang="en-GB" sz="900" i="1"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196752"/>
            <a:ext cx="2480849" cy="3312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993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233</Words>
  <Application>Microsoft Office PowerPoint</Application>
  <PresentationFormat>Affichage à l'écran (4:3)</PresentationFormat>
  <Paragraphs>12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Office Theme</vt:lpstr>
      <vt:lpstr>Présentation PowerPoint</vt:lpstr>
    </vt:vector>
  </TitlesOfParts>
  <Company>BNP Paribas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Clavier Florence</dc:creator>
  <cp:lastModifiedBy>116364</cp:lastModifiedBy>
  <cp:revision>40</cp:revision>
  <dcterms:created xsi:type="dcterms:W3CDTF">2013-02-27T16:18:24Z</dcterms:created>
  <dcterms:modified xsi:type="dcterms:W3CDTF">2014-04-07T17:14:06Z</dcterms:modified>
</cp:coreProperties>
</file>